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4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9" r:id="rId33"/>
    <p:sldId id="268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>
        <p:scale>
          <a:sx n="125" d="100"/>
          <a:sy n="125" d="100"/>
        </p:scale>
        <p:origin x="1302" y="252"/>
      </p:cViewPr>
      <p:guideLst>
        <p:guide orient="horz" pos="2160"/>
        <p:guide pos="288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2019/10/25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CB3FD4-5911-4FC9-A248-A7D636445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AFFA26-C094-4410-A5D0-3512F6A25F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FB869D-893B-4ABE-814F-F0A1FB28E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839B7D-6816-45E3-B620-2DF11183B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FE95CE-D90E-4B73-8B84-73BDF9141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6097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1BADC1-836B-42E5-94D8-9C4F95B51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605B9F-8B98-4436-982A-BB10E14FC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6FB534-B493-44DF-850A-3EE6F3B0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CA7FE-89F1-4E31-A989-200FAD065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83BB2A-5E4A-423B-AF80-4ABAB74FF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8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897CAC0-E284-4F6D-AAFA-BA318295C2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9D4CB6-9658-4F04-9A67-C07BA03C1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34F527-1888-4014-98AC-5E5E52214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02C7F7-4626-4580-9A06-BFC9C3CAB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466250-646C-454B-A8CA-224784E3A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710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502448" y="1296000"/>
            <a:ext cx="396243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4679194" y="1296000"/>
            <a:ext cx="396243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2019/10/25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02448" y="952508"/>
            <a:ext cx="8139178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02412" y="2588281"/>
            <a:ext cx="8139178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D7DF85-5D88-4C62-9377-838F74EB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0EC2C0-25BE-48F0-9BF8-FA4A62EE1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39C18F-A178-4638-A533-DAFE5CC03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2DF3C0-82CF-4872-A2A6-D324A6F5F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F087A7-60D1-4866-88B2-F4C881396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334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6F55F6-928F-4308-A8C7-EFA251591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70646C-1EAC-4EA8-974D-9BA37DDF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698108-3999-4F3D-B7A7-20939C1CA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9B5FBF-B228-452F-AAE3-725693F55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693C5C-0ACB-4C19-92EF-0580232B5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20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81475C-2320-4E98-A202-09A0AE53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4FF711-CBCB-479F-8299-95ED59FCE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26BAF4-8EB4-4347-AB4A-E13650D95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2B5782-59F8-4188-B596-66B41F2C3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80D0A8-CE88-482C-9625-7A8A504AA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5CC34D-EC7F-43A3-B840-B6C0774A9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159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DA4061-1928-4E23-946D-E184B11F2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6F1D04-ED0F-4EE5-82E2-122E11697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CBBFEF-DF99-4611-96E2-1E8F97A4E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B153FA-1495-4F23-8D42-BFB6E0D858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592766F-3AEF-433F-BF65-8FE6C5136B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C5B74A4-1D0C-4F85-9DCC-FD976813F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1427E4B-2C06-4DE7-9796-19D07FCC4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1A93BC9-5587-43E4-9E3E-CC6DBB3EA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266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7F120-2ECF-4CFA-A040-AC8BF7ACE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51F986-6B1C-4053-A0C9-D799E4BA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6EAD9E-CC3C-4C6F-83C2-B5C1A761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29A192-6426-438C-8545-8B10C1468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33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8998031-0D5C-42C7-9440-E47ACD4B2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C5FD624-E4EF-45E8-B3DE-3AA8525C0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C1C253-5E0F-4F11-A6E8-CF3A57D8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415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6B3D13-09C0-4F57-9D1E-46923EFBA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E65929-0466-4609-AF6E-BE809AA12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045827-3724-4D93-A39F-D184C151B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2F9A6F-5BDB-40BF-BEC5-D99F16F41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5109F4-FB44-4128-BF57-42B16D2E4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13CEE2-E8EF-4029-B5FA-6ECB1CF1A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5024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C14B28-CD90-46FD-B07B-5E92FFA28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02B28F6-E7D7-4326-A2D7-FDD4FBC25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64E575-978B-4F19-8884-BBBBEDAE8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1D0BD4-DD8C-4687-B647-333E96348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2019/10/25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E5D827-4F53-4774-BEA9-7EE2CCF2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F09D1B-B32E-4F33-8FD7-C0A6285D8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03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18C39D1-16D5-4C56-ADD8-B6E46271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8F5797-43AE-4445-89C4-BE5CD3766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385B92-F440-41F9-98BB-7E9FBC48E4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863321-E78F-4A94-B89D-89922DB47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2092CD-36C2-4A6B-B52F-EAA54F353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645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56" r:id="rId12"/>
    <p:sldLayoutId id="2147483658" r:id="rId13"/>
    <p:sldLayoutId id="2147483659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3326130" y="2341245"/>
            <a:ext cx="5768340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6</a:t>
            </a:r>
            <a:r>
              <a:rPr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章 </a:t>
            </a:r>
            <a:r>
              <a: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大数据分析基础应用</a:t>
            </a:r>
            <a:endParaRPr sz="36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83820" y="826365"/>
            <a:ext cx="8686800" cy="5835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</a:t>
            </a:r>
            <a:r>
              <a:rPr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数据挖掘方法及应用</a:t>
            </a:r>
            <a:endParaRPr lang="zh-CN" altLang="en-US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2" name="TextBox 16"/>
          <p:cNvSpPr txBox="1"/>
          <p:nvPr userDrawn="1"/>
        </p:nvSpPr>
        <p:spPr>
          <a:xfrm>
            <a:off x="83820" y="158750"/>
            <a:ext cx="4845685" cy="52197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>
              <a:defRPr/>
            </a:pPr>
            <a:r>
              <a:rPr lang="zh-CN" altLang="en-US" sz="2800" b="1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华文隶书" panose="02010800040101010101" charset="-122"/>
                <a:ea typeface="华文隶书" panose="02010800040101010101" charset="-122"/>
                <a:cs typeface="微软雅黑" panose="020B0503020204020204" charset="-122"/>
              </a:rPr>
              <a:t>数据科学与大数据技术系列之</a:t>
            </a:r>
          </a:p>
        </p:txBody>
      </p:sp>
      <p:sp>
        <p:nvSpPr>
          <p:cNvPr id="21" name="TextBox 16"/>
          <p:cNvSpPr txBox="1"/>
          <p:nvPr userDrawn="1"/>
        </p:nvSpPr>
        <p:spPr>
          <a:xfrm>
            <a:off x="4312920" y="4723765"/>
            <a:ext cx="3691890" cy="52197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>
              <a:defRPr/>
            </a:pPr>
            <a:r>
              <a:rPr lang="zh-CN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主讲  王斌会 教授</a:t>
            </a:r>
          </a:p>
        </p:txBody>
      </p:sp>
      <p:pic>
        <p:nvPicPr>
          <p:cNvPr id="6" name="图片 5" descr="封面1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635" y="1881505"/>
            <a:ext cx="3382645" cy="45313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FAE3898-A969-45EC-9B92-9C515231A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4835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2565BDA-4260-4204-936A-EEADAF54A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3934"/>
            <a:ext cx="9144000" cy="20382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C43396A-291D-4643-8D87-D26307187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41778"/>
            <a:ext cx="9144000" cy="19125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EE0317-5E88-4CD3-AA6D-DAFC3B710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7" y="1584990"/>
            <a:ext cx="9077325" cy="19907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27647A9-ECA2-4C5B-BB8E-6B326FBB55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3429000"/>
            <a:ext cx="9144000" cy="33191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472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AB7216-5176-4FF0-B462-7B9A23D0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1615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09538F8-2142-4E17-A894-3D41E1BF7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61590"/>
            <a:ext cx="9144000" cy="35417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6916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0E140B-7491-40CF-BE2B-B97FC2AB9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9496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866D2A6-FAF6-4371-B51C-DB728F000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6" y="2788920"/>
            <a:ext cx="9115425" cy="1676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9B5BE8C-BD65-4432-9536-0CE922FA2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" y="4838700"/>
            <a:ext cx="9115425" cy="2019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9787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6651E5D-C60B-4339-92BC-85042B13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3218"/>
            <a:ext cx="9144000" cy="37535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5361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FCF33FC-8B79-46FC-BF9C-AD43F37A8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" y="211455"/>
            <a:ext cx="7724775" cy="20764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8C9A3DA-B743-42A9-9532-7389A7982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" y="2238375"/>
            <a:ext cx="7743825" cy="4619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7893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061FD5-3BF3-4D0F-AA69-E6D2CBB2C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52" y="186690"/>
            <a:ext cx="7648575" cy="5448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3111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31EE2AE-508D-402C-9BBC-0EE692D3F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129540"/>
            <a:ext cx="7600950" cy="26003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96BD728-E11A-4A2B-A2A1-4D3869EDE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594611"/>
            <a:ext cx="7686675" cy="15335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8237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426CA9-66FE-4EAE-8088-88F3D435C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" y="137160"/>
            <a:ext cx="7667625" cy="27622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48DC4A0-332F-49E2-A659-6F59828E5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4" y="962025"/>
            <a:ext cx="7639050" cy="58959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495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DD55D49-A575-4AA4-9961-C3831C018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9068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A08F936-5199-44CB-B248-1A54B92D2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" y="2839402"/>
            <a:ext cx="9115425" cy="3724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021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9068607-8A6C-4E6A-AFA5-969437558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458"/>
            <a:ext cx="9144000" cy="59250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2597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5C56480-9861-4E70-AF69-6C5F7A309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37" y="0"/>
            <a:ext cx="8199926" cy="520409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8F6C785-2D86-4E42-865C-B3019F279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2278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1209EC-1026-47EC-AC13-20C4BB3CA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" y="3140392"/>
            <a:ext cx="909637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75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29C3A6-E8EC-4E98-87CD-987592F6F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0"/>
            <a:ext cx="90297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0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7C6BA2-D853-42FE-93D4-DAF64CC3C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3595"/>
            <a:ext cx="9144000" cy="106569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A8BB0F7-64BE-400C-B731-8D4F18D09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428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C550C82-5928-4B3A-9717-F6529DBFE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1909"/>
            <a:ext cx="912495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7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8F90BBD-EEA2-4D74-B58D-20A2B1502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965"/>
            <a:ext cx="9105900" cy="36385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C6CBFB4-F125-40A7-B0E1-0C9299470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" y="1614487"/>
            <a:ext cx="9039225" cy="3324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4AF498E-36E2-4941-85E4-94CDD0C62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" y="1920240"/>
            <a:ext cx="9020175" cy="268605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4B981093-03C7-4F63-970C-67E3DAF1E053}"/>
              </a:ext>
            </a:extLst>
          </p:cNvPr>
          <p:cNvGrpSpPr/>
          <p:nvPr/>
        </p:nvGrpSpPr>
        <p:grpSpPr>
          <a:xfrm>
            <a:off x="36195" y="2739390"/>
            <a:ext cx="9010650" cy="4237196"/>
            <a:chOff x="36195" y="2739390"/>
            <a:chExt cx="9010650" cy="423719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B63201E-E5E4-4A4F-9DA4-1ABE55C98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195" y="2739390"/>
              <a:ext cx="9010650" cy="52387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147A6D2-5422-4F41-991D-F272CEA13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195" y="3233261"/>
              <a:ext cx="9010650" cy="3743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201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967C8C-F628-4D95-A7E6-2A5D8437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10650" cy="31718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6F9572-D0CD-4C3A-B05C-A76FB8278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" y="1307782"/>
            <a:ext cx="8972550" cy="265747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F69C88FB-49B2-4042-981A-A222DAA16AA6}"/>
              </a:ext>
            </a:extLst>
          </p:cNvPr>
          <p:cNvGrpSpPr/>
          <p:nvPr/>
        </p:nvGrpSpPr>
        <p:grpSpPr>
          <a:xfrm>
            <a:off x="13335" y="1611153"/>
            <a:ext cx="8972550" cy="4248150"/>
            <a:chOff x="13335" y="1611153"/>
            <a:chExt cx="8972550" cy="424815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9C2D57F-30F9-4A73-9B14-AC8611A9C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60" y="1611153"/>
              <a:ext cx="8953500" cy="3048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58E4365-DF80-45EA-8FF3-3A32A2427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35" y="1915953"/>
              <a:ext cx="8972550" cy="3943350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B3E7E884-D58E-4241-8D18-40C911CA4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10" y="1915953"/>
            <a:ext cx="8991600" cy="24098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F1CDFE7-F85B-4BA2-A1D5-4CEBE03510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905" y="2252185"/>
            <a:ext cx="8991600" cy="32099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80BEEA6-AAFA-4C83-8F64-04A688EC91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810" y="2547460"/>
            <a:ext cx="9001125" cy="13525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120786-AA83-48A2-87FB-0DB6D41622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2" y="2851546"/>
            <a:ext cx="89630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25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81B8B8-B849-47F7-8176-C280A7746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434465"/>
            <a:ext cx="8991600" cy="45529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AAC6AC7-57E0-45C8-967F-9481ABBC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262890"/>
            <a:ext cx="90011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03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D1EA22-3962-471E-A555-6E9DA955B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"/>
            <a:ext cx="90392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74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0EBEC0-97C0-4BC0-88CE-03E958DEB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58250" cy="45053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67310CA-96FB-493C-90D3-0B1EC0CA8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9110"/>
            <a:ext cx="84296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36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F7A460A-A832-4033-8D6F-E39208EB0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480"/>
            <a:ext cx="89916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1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538E62-9CEC-41D2-B233-2CC694238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466725"/>
            <a:ext cx="858202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4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77605A-F772-475E-B3CE-AF60FBF0B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060" y="1171046"/>
            <a:ext cx="4373880" cy="40994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1224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5AC6E18-9EDC-4FB3-81A2-324C4FCA3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946"/>
            <a:ext cx="9144000" cy="560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91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590B70-4F5E-4CA4-BDD4-788BEF91D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5882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7EB109E-B615-4B4A-9C7E-2AB0E6F0D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5194"/>
            <a:ext cx="9144000" cy="571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0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CEFF22-50CF-4C79-8934-9F00DBE44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843"/>
            <a:ext cx="9144000" cy="493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17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FFFFFF"/>
            </a:gs>
            <a:gs pos="100000">
              <a:srgbClr val="F0F0F0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artplus_nature_naturalcity42_b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1573" y="3565795"/>
            <a:ext cx="2971800" cy="4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artplus_nature_naturalcity42_e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55640" y="2178138"/>
            <a:ext cx="1546225" cy="1387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 userDrawn="1"/>
        </p:nvSpPr>
        <p:spPr>
          <a:xfrm>
            <a:off x="1044922" y="2583010"/>
            <a:ext cx="4150995" cy="11988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>
                <a:solidFill>
                  <a:srgbClr val="00B0F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本章就讲到这里！</a:t>
            </a:r>
            <a:endParaRPr lang="en-US" altLang="zh-CN" sz="3600" b="1" cap="none" spc="0">
              <a:solidFill>
                <a:srgbClr val="00B0F0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  <a:p>
            <a:pPr algn="ctr"/>
            <a:r>
              <a:rPr lang="zh-CN" altLang="en-US" sz="3600" b="1" cap="none" spc="0">
                <a:solidFill>
                  <a:srgbClr val="00B0F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欢迎大家继续学习</a:t>
            </a:r>
            <a:r>
              <a:rPr lang="en-US" altLang="zh-CN" sz="3600" b="1" cap="none" spc="0">
                <a:solidFill>
                  <a:srgbClr val="00B0F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~</a:t>
            </a:r>
            <a:endParaRPr lang="en-US" altLang="zh-CN" sz="36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rgbClr val="00B0F0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21" name="TextBox 16"/>
          <p:cNvSpPr txBox="1"/>
          <p:nvPr userDrawn="1"/>
        </p:nvSpPr>
        <p:spPr>
          <a:xfrm>
            <a:off x="2060575" y="5306060"/>
            <a:ext cx="4031615" cy="4603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王斌会 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2019.10.1</a:t>
            </a: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372745" y="425450"/>
            <a:ext cx="1687830" cy="543560"/>
          </a:xfrm>
          <a:prstGeom prst="rect">
            <a:avLst/>
          </a:prstGeom>
        </p:spPr>
      </p:pic>
    </p:spTree>
  </p:cSld>
  <p:clrMapOvr>
    <a:masterClrMapping/>
  </p:clrMapOvr>
  <p:transition advTm="5703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BB799F6-4DBF-47AE-83A4-8E8C6543E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32" y="134302"/>
            <a:ext cx="7572375" cy="19716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7DADCC-293C-45ED-B91C-2BC350AF2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32" y="2105977"/>
            <a:ext cx="7620000" cy="2228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037FA9-C063-4177-9DFB-FE79E33D2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94" y="2394585"/>
            <a:ext cx="7610475" cy="2266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80480B-25AD-4B92-88F4-3DAD67124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769" y="2710814"/>
            <a:ext cx="7591425" cy="3248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821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4CA0312-10C3-4539-A85B-E557F6ECF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" y="299085"/>
            <a:ext cx="7534275" cy="15049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ABFC68F-B737-40C6-A4F9-197319053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6" y="1804035"/>
            <a:ext cx="7743825" cy="25431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6538D7-9E1B-4307-A1EA-CA1469E30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17" y="4347210"/>
            <a:ext cx="7543800" cy="1485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6076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F81CBB0-8A79-4179-AE05-508BFBC1A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" y="242887"/>
            <a:ext cx="7696200" cy="6372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2588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359CE00-D0A5-463A-BCB3-D6CDB60D2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496175" cy="20383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2025A89-FDA7-4DCF-897F-F42969FB8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38350"/>
            <a:ext cx="7658100" cy="1933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AE3179-D235-41B7-AF50-547E72E19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63252"/>
            <a:ext cx="7562850" cy="10953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27A83C-6E5D-4D03-B0D6-342CEA561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29000"/>
            <a:ext cx="7667625" cy="1447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13AD5C-4FFA-408E-9A3C-FF1D95829F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710939"/>
            <a:ext cx="7600950" cy="14763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F38239-E807-4E57-8DBA-A09AC4469B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076700"/>
            <a:ext cx="7553325" cy="14954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309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E4B93D-762B-4590-8D4A-1C523C0D1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53325" cy="18002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CE367A1-150F-4F5A-9669-57244A81C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07845"/>
            <a:ext cx="7639050" cy="37242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97FF785-6C6F-4BA7-A816-8FC768915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9360"/>
            <a:ext cx="7696200" cy="2667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1B7FBA-CA5C-408D-AC48-0D5FE25576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44" y="3284220"/>
            <a:ext cx="7562850" cy="25812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D3E120-0017-4203-94D5-3CAB654515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13" y="3911918"/>
            <a:ext cx="7553325" cy="2857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357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DD171DD-98E9-4B9D-8034-314286BA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90383"/>
            <a:ext cx="7591425" cy="25717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81E366-D07C-4629-BCB0-D7D73AE46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3" y="2662133"/>
            <a:ext cx="7610475" cy="17621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6EDF86-5FF4-452D-A1B2-D2915779C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86251"/>
            <a:ext cx="9144000" cy="25289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12053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</TotalTime>
  <Words>34</Words>
  <Application>Microsoft Office PowerPoint</Application>
  <PresentationFormat>全屏显示(4:3)</PresentationFormat>
  <Paragraphs>8</Paragraphs>
  <Slides>33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等线</vt:lpstr>
      <vt:lpstr>等线 Light</vt:lpstr>
      <vt:lpstr>黑体</vt:lpstr>
      <vt:lpstr>华文楷体</vt:lpstr>
      <vt:lpstr>华文隶书</vt:lpstr>
      <vt:lpstr>华文新魏</vt:lpstr>
      <vt:lpstr>楷体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shuwang</dc:creator>
  <cp:lastModifiedBy>LENOVO8</cp:lastModifiedBy>
  <cp:revision>43</cp:revision>
  <dcterms:created xsi:type="dcterms:W3CDTF">2019-06-19T02:08:00Z</dcterms:created>
  <dcterms:modified xsi:type="dcterms:W3CDTF">2019-10-25T07:59:41Z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2052-11.1.0.8765</vt:lpwstr>
  </property>
</Properties>
</file>